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79" r:id="rId5"/>
    <p:sldId id="287" r:id="rId6"/>
    <p:sldId id="290" r:id="rId7"/>
    <p:sldId id="292" r:id="rId8"/>
    <p:sldId id="291" r:id="rId9"/>
    <p:sldId id="293" r:id="rId10"/>
    <p:sldId id="294" r:id="rId11"/>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a:cs typeface="ヒラギノ角ゴ Pro W3"/>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a:cs typeface="ヒラギノ角ゴ Pro W3"/>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a:cs typeface="ヒラギノ角ゴ Pro W3"/>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a:cs typeface="ヒラギノ角ゴ Pro W3"/>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a:cs typeface="ヒラギノ角ゴ Pro W3"/>
      </a:defRPr>
    </a:lvl9pPr>
  </p:defaultTextStyle>
  <p:extLst>
    <p:ext uri="{EFAFB233-063F-42B5-8137-9DF3F51BA10A}">
      <p15:sldGuideLst xmlns:p15="http://schemas.microsoft.com/office/powerpoint/2012/main">
        <p15:guide id="1" orient="horz" pos="34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726"/>
  </p:normalViewPr>
  <p:slideViewPr>
    <p:cSldViewPr>
      <p:cViewPr varScale="1">
        <p:scale>
          <a:sx n="116" d="100"/>
          <a:sy n="116" d="100"/>
        </p:scale>
        <p:origin x="2152" y="176"/>
      </p:cViewPr>
      <p:guideLst>
        <p:guide orient="horz" pos="34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76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D15D33-F7FF-99DE-30B0-BC4798E08D1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de-DE"/>
          </a:p>
        </p:txBody>
      </p:sp>
      <p:sp>
        <p:nvSpPr>
          <p:cNvPr id="9219" name="Rectangle 3">
            <a:extLst>
              <a:ext uri="{FF2B5EF4-FFF2-40B4-BE49-F238E27FC236}">
                <a16:creationId xmlns:a16="http://schemas.microsoft.com/office/drawing/2014/main" id="{B8F116E6-554D-282E-C923-428C997449C9}"/>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de-DE"/>
          </a:p>
        </p:txBody>
      </p:sp>
      <p:sp>
        <p:nvSpPr>
          <p:cNvPr id="9220" name="Rectangle 4">
            <a:extLst>
              <a:ext uri="{FF2B5EF4-FFF2-40B4-BE49-F238E27FC236}">
                <a16:creationId xmlns:a16="http://schemas.microsoft.com/office/drawing/2014/main" id="{A4ACECC0-0B1D-2F48-0064-738C65795210}"/>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de-DE"/>
          </a:p>
        </p:txBody>
      </p:sp>
      <p:sp>
        <p:nvSpPr>
          <p:cNvPr id="9221" name="Rectangle 5">
            <a:extLst>
              <a:ext uri="{FF2B5EF4-FFF2-40B4-BE49-F238E27FC236}">
                <a16:creationId xmlns:a16="http://schemas.microsoft.com/office/drawing/2014/main" id="{F8B35C83-ABC1-B05C-1910-58DCD7322EF4}"/>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a typeface="ヒラギノ角ゴ Pro W3" pitchFamily="-128" charset="-128"/>
                <a:cs typeface="+mn-cs"/>
              </a:defRPr>
            </a:lvl1pPr>
          </a:lstStyle>
          <a:p>
            <a:pPr>
              <a:defRPr/>
            </a:pPr>
            <a:fld id="{13AF6905-F2A4-4B48-8D3C-A8126E8FE368}"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7EA40E-10AA-A61C-E839-53B89D8CC04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de-DE"/>
          </a:p>
        </p:txBody>
      </p:sp>
      <p:sp>
        <p:nvSpPr>
          <p:cNvPr id="3075" name="Rectangle 3">
            <a:extLst>
              <a:ext uri="{FF2B5EF4-FFF2-40B4-BE49-F238E27FC236}">
                <a16:creationId xmlns:a16="http://schemas.microsoft.com/office/drawing/2014/main" id="{D69DA268-5277-4DEE-9556-96183E6E4657}"/>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de-DE"/>
          </a:p>
        </p:txBody>
      </p:sp>
      <p:sp>
        <p:nvSpPr>
          <p:cNvPr id="2052" name="Rectangle 4">
            <a:extLst>
              <a:ext uri="{FF2B5EF4-FFF2-40B4-BE49-F238E27FC236}">
                <a16:creationId xmlns:a16="http://schemas.microsoft.com/office/drawing/2014/main" id="{B5E40A87-0106-B56B-4148-865CFFCBA7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4840E8E-618A-3A91-09A7-B961F36EC4B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a:extLst>
              <a:ext uri="{FF2B5EF4-FFF2-40B4-BE49-F238E27FC236}">
                <a16:creationId xmlns:a16="http://schemas.microsoft.com/office/drawing/2014/main" id="{A0201DE4-E58B-3A53-1D40-1EDBEB0E0CA8}"/>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de-DE"/>
          </a:p>
        </p:txBody>
      </p:sp>
      <p:sp>
        <p:nvSpPr>
          <p:cNvPr id="3079" name="Rectangle 7">
            <a:extLst>
              <a:ext uri="{FF2B5EF4-FFF2-40B4-BE49-F238E27FC236}">
                <a16:creationId xmlns:a16="http://schemas.microsoft.com/office/drawing/2014/main" id="{C954ECF7-0AF6-0A9B-7C48-D9A5BAE0924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a typeface="ヒラギノ角ゴ Pro W3" pitchFamily="-128" charset="-128"/>
                <a:cs typeface="+mn-cs"/>
              </a:defRPr>
            </a:lvl1pPr>
          </a:lstStyle>
          <a:p>
            <a:pPr>
              <a:defRPr/>
            </a:pPr>
            <a:fld id="{9CA1D6B6-3089-FC41-9E92-0475F400DF5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ヒラギノ角ゴ Pro W3"/>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ヒラギノ角ゴ Pro W3"/>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ヒラギノ角ゴ Pro W3"/>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CA1D6B6-3089-FC41-9E92-0475F400DF58}" type="slidenum">
              <a:rPr lang="de-DE" altLang="de-DE" smtClean="0"/>
              <a:pPr>
                <a:defRPr/>
              </a:pPr>
              <a:t>4</a:t>
            </a:fld>
            <a:endParaRPr lang="de-DE" altLang="de-DE"/>
          </a:p>
        </p:txBody>
      </p:sp>
    </p:spTree>
    <p:extLst>
      <p:ext uri="{BB962C8B-B14F-4D97-AF65-F5344CB8AC3E}">
        <p14:creationId xmlns:p14="http://schemas.microsoft.com/office/powerpoint/2010/main" val="11865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2F1C4FB-9591-A55D-4AD9-1F923A508EE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AEAE0BA2-D3BC-F4A8-89CE-10B55A183AA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51E71DE-25CF-3AF1-922D-00D89445D9F5}"/>
              </a:ext>
            </a:extLst>
          </p:cNvPr>
          <p:cNvSpPr>
            <a:spLocks noGrp="1" noChangeArrowheads="1"/>
          </p:cNvSpPr>
          <p:nvPr>
            <p:ph type="sldNum" sz="quarter" idx="12"/>
          </p:nvPr>
        </p:nvSpPr>
        <p:spPr>
          <a:ln/>
        </p:spPr>
        <p:txBody>
          <a:bodyPr/>
          <a:lstStyle>
            <a:lvl1pPr>
              <a:defRPr/>
            </a:lvl1pPr>
          </a:lstStyle>
          <a:p>
            <a:pPr>
              <a:defRPr/>
            </a:pPr>
            <a:fld id="{CD5F1062-A187-B94F-B62F-EBB7893A716D}" type="slidenum">
              <a:rPr lang="de-DE" altLang="de-DE"/>
              <a:pPr>
                <a:defRPr/>
              </a:pPr>
              <a:t>‹Nr.›</a:t>
            </a:fld>
            <a:endParaRPr lang="de-DE" altLang="de-DE"/>
          </a:p>
        </p:txBody>
      </p:sp>
    </p:spTree>
    <p:extLst>
      <p:ext uri="{BB962C8B-B14F-4D97-AF65-F5344CB8AC3E}">
        <p14:creationId xmlns:p14="http://schemas.microsoft.com/office/powerpoint/2010/main" val="271770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D156B1F-D466-2410-DF4A-0A1B75A272F2}"/>
              </a:ext>
            </a:extLst>
          </p:cNvPr>
          <p:cNvPicPr>
            <a:picLocks noChangeAspect="1"/>
          </p:cNvPicPr>
          <p:nvPr userDrawn="1"/>
        </p:nvPicPr>
        <p:blipFill>
          <a:blip r:embed="rId2"/>
          <a:srcRect/>
          <a:stretch/>
        </p:blipFill>
        <p:spPr>
          <a:xfrm>
            <a:off x="0" y="3974"/>
            <a:ext cx="9144000" cy="6858000"/>
          </a:xfrm>
          <a:prstGeom prst="rect">
            <a:avLst/>
          </a:prstGeom>
        </p:spPr>
      </p:pic>
      <p:sp>
        <p:nvSpPr>
          <p:cNvPr id="6" name="Textfeld 3">
            <a:extLst>
              <a:ext uri="{FF2B5EF4-FFF2-40B4-BE49-F238E27FC236}">
                <a16:creationId xmlns:a16="http://schemas.microsoft.com/office/drawing/2014/main" id="{3982ED88-21BB-ECEA-93BF-99A7562EB1C7}"/>
              </a:ext>
            </a:extLst>
          </p:cNvPr>
          <p:cNvSpPr txBox="1">
            <a:spLocks noChangeArrowheads="1"/>
          </p:cNvSpPr>
          <p:nvPr userDrawn="1"/>
        </p:nvSpPr>
        <p:spPr bwMode="auto">
          <a:xfrm>
            <a:off x="611560" y="1608528"/>
            <a:ext cx="7705353" cy="984885"/>
          </a:xfrm>
          <a:prstGeom prst="rect">
            <a:avLst/>
          </a:prstGeom>
          <a:noFill/>
          <a:ln>
            <a:noFill/>
          </a:ln>
        </p:spPr>
        <p:txBody>
          <a:bodyPr wrap="square" lIns="0" tIns="0" rIns="0" bIns="0">
            <a:spAutoFit/>
          </a:bodyPr>
          <a:lstStyle>
            <a:lvl1pPr>
              <a:spcBef>
                <a:spcPct val="2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Times New Roman" panose="02020603050405020304" pitchFamily="18" charset="0"/>
                <a:ea typeface="ヒラギノ角ゴ Pro W3"/>
                <a:cs typeface="ヒラギノ角ゴ Pro W3"/>
              </a:defRPr>
            </a:lvl2pPr>
            <a:lvl3pPr marL="1143000" indent="-228600">
              <a:spcBef>
                <a:spcPct val="20000"/>
              </a:spcBef>
              <a:buChar char="•"/>
              <a:defRPr sz="2400">
                <a:solidFill>
                  <a:schemeClr val="tx1"/>
                </a:solidFill>
                <a:latin typeface="Times New Roman" panose="02020603050405020304" pitchFamily="18" charset="0"/>
                <a:ea typeface="ヒラギノ角ゴ Pro W3"/>
                <a:cs typeface="ヒラギノ角ゴ Pro W3"/>
              </a:defRPr>
            </a:lvl3pPr>
            <a:lvl4pPr marL="16002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4pPr>
            <a:lvl5pPr marL="20574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9pPr>
          </a:lstStyle>
          <a:p>
            <a:pPr eaLnBrk="1" hangingPunct="1">
              <a:spcBef>
                <a:spcPct val="0"/>
              </a:spcBef>
            </a:pPr>
            <a:r>
              <a:rPr lang="de-DE" altLang="de-DE" sz="1600" dirty="0">
                <a:solidFill>
                  <a:srgbClr val="1E1873"/>
                </a:solidFill>
                <a:latin typeface="+mj-lt"/>
              </a:rPr>
              <a:t>Bitte geben Sie hier eine kurze Erläuterung, inwieweit die von Ihnen eingereichte Kampagne den Anforderungen der Kategorie Beste Mediastrategie OOH entspricht. Falls der Platz nicht ausreicht, können Sie gern weitere Folien ergänzen.</a:t>
            </a:r>
          </a:p>
          <a:p>
            <a:pPr eaLnBrk="1" hangingPunct="1">
              <a:spcBef>
                <a:spcPct val="0"/>
              </a:spcBef>
            </a:pPr>
            <a:endParaRPr lang="de-DE" altLang="de-DE" sz="1600" dirty="0">
              <a:solidFill>
                <a:srgbClr val="1E1873"/>
              </a:solidFill>
              <a:latin typeface="+mj-lt"/>
            </a:endParaRPr>
          </a:p>
        </p:txBody>
      </p:sp>
    </p:spTree>
    <p:extLst>
      <p:ext uri="{BB962C8B-B14F-4D97-AF65-F5344CB8AC3E}">
        <p14:creationId xmlns:p14="http://schemas.microsoft.com/office/powerpoint/2010/main" val="2379409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4F8957-2E71-5CF7-8C98-69C21097D6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224E5349-ADE5-8D33-006C-6889B5B0CB1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p:txBody>
      </p:sp>
      <p:sp>
        <p:nvSpPr>
          <p:cNvPr id="1028" name="Rectangle 4">
            <a:extLst>
              <a:ext uri="{FF2B5EF4-FFF2-40B4-BE49-F238E27FC236}">
                <a16:creationId xmlns:a16="http://schemas.microsoft.com/office/drawing/2014/main" id="{14D6684E-65B4-9BC1-F46F-52A2573D02DA}"/>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de-DE"/>
          </a:p>
        </p:txBody>
      </p:sp>
      <p:sp>
        <p:nvSpPr>
          <p:cNvPr id="1029" name="Rectangle 5">
            <a:extLst>
              <a:ext uri="{FF2B5EF4-FFF2-40B4-BE49-F238E27FC236}">
                <a16:creationId xmlns:a16="http://schemas.microsoft.com/office/drawing/2014/main" id="{2B779EF4-126E-6D84-1574-C0FFB9909EC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de-DE"/>
          </a:p>
        </p:txBody>
      </p:sp>
      <p:sp>
        <p:nvSpPr>
          <p:cNvPr id="1030" name="Rectangle 6">
            <a:extLst>
              <a:ext uri="{FF2B5EF4-FFF2-40B4-BE49-F238E27FC236}">
                <a16:creationId xmlns:a16="http://schemas.microsoft.com/office/drawing/2014/main" id="{45BC65D2-4649-10F7-4217-3AF6945E3C8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ヒラギノ角ゴ Pro W3" pitchFamily="-128" charset="-128"/>
                <a:cs typeface="+mn-cs"/>
              </a:defRPr>
            </a:lvl1pPr>
          </a:lstStyle>
          <a:p>
            <a:pPr>
              <a:defRPr/>
            </a:pPr>
            <a:fld id="{8F3805AF-7E00-6A4C-8FCC-655A0D465B0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rtl="0" eaLnBrk="0" fontAlgn="base" hangingPunct="0">
        <a:spcBef>
          <a:spcPct val="0"/>
        </a:spcBef>
        <a:spcAft>
          <a:spcPct val="0"/>
        </a:spcAft>
        <a:defRPr sz="1400" b="1">
          <a:solidFill>
            <a:schemeClr val="tx2"/>
          </a:solidFill>
          <a:latin typeface="+mj-lt"/>
          <a:ea typeface="ヒラギノ角ゴ Pro W3" charset="0"/>
          <a:cs typeface="ヒラギノ角ゴ Pro W3" charset="0"/>
        </a:defRPr>
      </a:lvl1pPr>
      <a:lvl2pPr algn="ctr" rtl="0" eaLnBrk="0" fontAlgn="base" hangingPunct="0">
        <a:spcBef>
          <a:spcPct val="0"/>
        </a:spcBef>
        <a:spcAft>
          <a:spcPct val="0"/>
        </a:spcAft>
        <a:defRPr sz="1400" b="1">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1400" b="1">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1400" b="1">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1400" b="1">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1400" b="1">
          <a:solidFill>
            <a:schemeClr val="tx2"/>
          </a:solidFill>
          <a:latin typeface="Arial" charset="0"/>
        </a:defRPr>
      </a:lvl6pPr>
      <a:lvl7pPr marL="914400" algn="ctr" rtl="0" fontAlgn="base">
        <a:spcBef>
          <a:spcPct val="0"/>
        </a:spcBef>
        <a:spcAft>
          <a:spcPct val="0"/>
        </a:spcAft>
        <a:defRPr sz="1400" b="1">
          <a:solidFill>
            <a:schemeClr val="tx2"/>
          </a:solidFill>
          <a:latin typeface="Arial" charset="0"/>
        </a:defRPr>
      </a:lvl7pPr>
      <a:lvl8pPr marL="1371600" algn="ctr" rtl="0" fontAlgn="base">
        <a:spcBef>
          <a:spcPct val="0"/>
        </a:spcBef>
        <a:spcAft>
          <a:spcPct val="0"/>
        </a:spcAft>
        <a:defRPr sz="1400" b="1">
          <a:solidFill>
            <a:schemeClr val="tx2"/>
          </a:solidFill>
          <a:latin typeface="Arial" charset="0"/>
        </a:defRPr>
      </a:lvl8pPr>
      <a:lvl9pPr marL="1828800" algn="ctr" rtl="0" fontAlgn="base">
        <a:spcBef>
          <a:spcPct val="0"/>
        </a:spcBef>
        <a:spcAft>
          <a:spcPct val="0"/>
        </a:spcAft>
        <a:defRPr sz="1400" b="1">
          <a:solidFill>
            <a:schemeClr val="tx2"/>
          </a:solidFill>
          <a:latin typeface="Arial" charset="0"/>
        </a:defRPr>
      </a:lvl9pPr>
    </p:titleStyle>
    <p:bodyStyle>
      <a:lvl1pPr marL="342900" indent="-342900" algn="l" rtl="0" eaLnBrk="0" fontAlgn="base" hangingPunct="0">
        <a:spcBef>
          <a:spcPct val="20000"/>
        </a:spcBef>
        <a:spcAft>
          <a:spcPct val="0"/>
        </a:spcAft>
        <a:defRPr sz="1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ea typeface="ヒラギノ角ゴ Pro W3" charset="0"/>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ea typeface="ヒラギノ角ゴ Pro W3" charset="0"/>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ヒラギノ角ゴ Pro W3" charset="0"/>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ヒラギノ角ゴ Pro W3" charset="0"/>
          <a:cs typeface="ヒラギノ角ゴ Pro W3"/>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9DF4-0065-21C0-4F65-D57C463B45C8}"/>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C67B6439-4C01-CCEE-84DC-32F1FC41E4E6}"/>
              </a:ext>
            </a:extLst>
          </p:cNvPr>
          <p:cNvPicPr>
            <a:picLocks noChangeAspect="1"/>
          </p:cNvPicPr>
          <p:nvPr/>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16367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F87C-1B19-C540-C249-19368226D90B}"/>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049E3AB7-8556-9379-1F29-7A814CC34917}"/>
              </a:ext>
            </a:extLst>
          </p:cNvPr>
          <p:cNvPicPr>
            <a:picLocks noChangeAspect="1"/>
          </p:cNvPicPr>
          <p:nvPr/>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92906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6D2F-52B0-FBDF-DE1D-E9A044C53E17}"/>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6297C48D-D3E2-CF8D-72DD-1F45B02E8290}"/>
              </a:ext>
            </a:extLst>
          </p:cNvPr>
          <p:cNvPicPr>
            <a:picLocks noChangeAspect="1"/>
          </p:cNvPicPr>
          <p:nvPr/>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22364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B9629-D466-C818-CC21-340E02276946}"/>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16460428-E97A-E2C0-EDA7-823A79AF3663}"/>
              </a:ext>
            </a:extLst>
          </p:cNvPr>
          <p:cNvPicPr>
            <a:picLocks noChangeAspect="1"/>
          </p:cNvPicPr>
          <p:nvPr/>
        </p:nvPicPr>
        <p:blipFill>
          <a:blip r:embed="rId3"/>
          <a:srcRect/>
          <a:stretch/>
        </p:blipFill>
        <p:spPr>
          <a:xfrm>
            <a:off x="0" y="3974"/>
            <a:ext cx="9144000" cy="6858000"/>
          </a:xfrm>
          <a:prstGeom prst="rect">
            <a:avLst/>
          </a:prstGeom>
        </p:spPr>
      </p:pic>
    </p:spTree>
    <p:extLst>
      <p:ext uri="{BB962C8B-B14F-4D97-AF65-F5344CB8AC3E}">
        <p14:creationId xmlns:p14="http://schemas.microsoft.com/office/powerpoint/2010/main" val="221538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8A064-0EBF-F0B5-D76D-0A37F9A467E8}"/>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C06CCDEF-31D2-23AA-584C-A470DDF5FCF6}"/>
              </a:ext>
            </a:extLst>
          </p:cNvPr>
          <p:cNvPicPr>
            <a:picLocks noChangeAspect="1"/>
          </p:cNvPicPr>
          <p:nvPr/>
        </p:nvPicPr>
        <p:blipFill>
          <a:blip r:embed="rId2"/>
          <a:srcRect/>
          <a:stretch/>
        </p:blipFill>
        <p:spPr>
          <a:xfrm>
            <a:off x="0" y="3974"/>
            <a:ext cx="9144000" cy="6858000"/>
          </a:xfrm>
          <a:prstGeom prst="rect">
            <a:avLst/>
          </a:prstGeom>
        </p:spPr>
      </p:pic>
      <p:graphicFrame>
        <p:nvGraphicFramePr>
          <p:cNvPr id="10" name="Tabelle 9">
            <a:extLst>
              <a:ext uri="{FF2B5EF4-FFF2-40B4-BE49-F238E27FC236}">
                <a16:creationId xmlns:a16="http://schemas.microsoft.com/office/drawing/2014/main" id="{767C3E6C-4682-9D3C-17B8-9AED1CBC29D0}"/>
              </a:ext>
            </a:extLst>
          </p:cNvPr>
          <p:cNvGraphicFramePr>
            <a:graphicFrameLocks noGrp="1"/>
          </p:cNvGraphicFramePr>
          <p:nvPr>
            <p:extLst>
              <p:ext uri="{D42A27DB-BD31-4B8C-83A1-F6EECF244321}">
                <p14:modId xmlns:p14="http://schemas.microsoft.com/office/powerpoint/2010/main" val="3028552631"/>
              </p:ext>
            </p:extLst>
          </p:nvPr>
        </p:nvGraphicFramePr>
        <p:xfrm>
          <a:off x="467544" y="1385888"/>
          <a:ext cx="8280920" cy="5029200"/>
        </p:xfrm>
        <a:graphic>
          <a:graphicData uri="http://schemas.openxmlformats.org/drawingml/2006/table">
            <a:tbl>
              <a:tblPr/>
              <a:tblGrid>
                <a:gridCol w="3135841">
                  <a:extLst>
                    <a:ext uri="{9D8B030D-6E8A-4147-A177-3AD203B41FA5}">
                      <a16:colId xmlns:a16="http://schemas.microsoft.com/office/drawing/2014/main" val="20000"/>
                    </a:ext>
                  </a:extLst>
                </a:gridCol>
                <a:gridCol w="5145079">
                  <a:extLst>
                    <a:ext uri="{9D8B030D-6E8A-4147-A177-3AD203B41FA5}">
                      <a16:colId xmlns:a16="http://schemas.microsoft.com/office/drawing/2014/main" val="20001"/>
                    </a:ext>
                  </a:extLst>
                </a:gridCol>
              </a:tblGrid>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Titel des Motivs / der Kampagne</a:t>
                      </a:r>
                    </a:p>
                  </a:txBody>
                  <a:tcPr marL="7677" marR="7677" marT="36000" marB="0" horzOverflow="overflow">
                    <a:lnL>
                      <a:noFill/>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Ort und Zeit der Veröffentlichung</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genutzte OOH-Medien</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400">
                <a:tc>
                  <a:txBody>
                    <a:bodyPr/>
                    <a:lstStyle>
                      <a:lvl1pPr marL="171450" indent="-171450"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171450" marR="0" lvl="0" indent="-171450" algn="l" defTabSz="914400" rtl="0" eaLnBrk="1" fontAlgn="b" latinLnBrk="0" hangingPunct="1">
                        <a:lnSpc>
                          <a:spcPct val="100000"/>
                        </a:lnSpc>
                        <a:spcBef>
                          <a:spcPct val="0"/>
                        </a:spcBef>
                        <a:spcAft>
                          <a:spcPct val="0"/>
                        </a:spcAft>
                        <a:buClrTx/>
                        <a:buSzTx/>
                        <a:buFont typeface="Wingdings" pitchFamily="2" charset="2"/>
                        <a:buChar char="Ø"/>
                        <a:tabLst/>
                      </a:pPr>
                      <a:endParaRPr kumimoji="0" lang="de-DE" altLang="de-DE" sz="12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Einsender</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Adresse (Straße, PLZ, Ort)</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Ansprechpartner (Name, Telefon)</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171450" indent="-171450"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171450" marR="0" lvl="0" indent="-171450" algn="l" defTabSz="914400" rtl="0" eaLnBrk="1" fontAlgn="b" latinLnBrk="0" hangingPunct="1">
                        <a:lnSpc>
                          <a:spcPct val="100000"/>
                        </a:lnSpc>
                        <a:spcBef>
                          <a:spcPct val="0"/>
                        </a:spcBef>
                        <a:spcAft>
                          <a:spcPct val="0"/>
                        </a:spcAft>
                        <a:buClrTx/>
                        <a:buSzTx/>
                        <a:buFont typeface="Wingdings" pitchFamily="2" charset="2"/>
                        <a:buChar char="Ø"/>
                        <a:tabLst/>
                      </a:pPr>
                      <a:endParaRPr kumimoji="0" lang="de-DE" altLang="de-DE" sz="12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Kreativagentur/Werbeagentur</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Kontakt (Vorname, Nachname, Funktion)</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Mediaagentur (optional)</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Kontakt (Vorname, Nachname, Funktion)</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Auftraggeber/Kunde</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Adresse (Straße, PLZ, Ort)</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Marketingleitung (Vorname, Nachname)</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Werbeleitung (Vorname, Nachname)</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9400">
                <a:tc>
                  <a:txBody>
                    <a:bodyPr/>
                    <a:lstStyle>
                      <a:lvl1pPr marL="171450" indent="-171450"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171450" marR="0" lvl="0" indent="-171450" algn="l" defTabSz="914400" rtl="0" eaLnBrk="1" fontAlgn="b" latinLnBrk="0" hangingPunct="1">
                        <a:lnSpc>
                          <a:spcPct val="100000"/>
                        </a:lnSpc>
                        <a:spcBef>
                          <a:spcPct val="0"/>
                        </a:spcBef>
                        <a:spcAft>
                          <a:spcPct val="0"/>
                        </a:spcAft>
                        <a:buClrTx/>
                        <a:buSzTx/>
                        <a:buFont typeface="Wingdings" pitchFamily="2" charset="2"/>
                        <a:buChar char="Ø"/>
                        <a:tabLst/>
                      </a:pPr>
                      <a:endParaRPr kumimoji="0" lang="de-DE" altLang="de-DE" sz="12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rgbClr val="1E1873"/>
                        </a:solidFill>
                        <a:effectLst/>
                        <a:latin typeface="+mj-lt"/>
                        <a:ea typeface="ヒラギノ角ゴ Pro W3" pitchFamily="-128" charset="-128"/>
                      </a:endParaRP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9400">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de-DE" altLang="de-DE" sz="1200" b="0" i="0" u="none" strike="noStrike" cap="none" normalizeH="0" baseline="0" dirty="0">
                          <a:ln>
                            <a:noFill/>
                          </a:ln>
                          <a:solidFill>
                            <a:srgbClr val="1E1873"/>
                          </a:solidFill>
                          <a:effectLst/>
                          <a:latin typeface="+mj-lt"/>
                          <a:ea typeface="ヒラギノ角ゴ Pro W3" pitchFamily="-128" charset="-128"/>
                        </a:rPr>
                        <a:t>weitere Angaben, z. B. Produktion (optional)</a:t>
                      </a:r>
                    </a:p>
                  </a:txBody>
                  <a:tcPr marL="7677" marR="7677" marT="36000" marB="0" horzOverflow="overflow">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defRPr sz="1000">
                          <a:solidFill>
                            <a:schemeClr val="tx1"/>
                          </a:solidFill>
                          <a:latin typeface="Arial" pitchFamily="34" charset="0"/>
                          <a:ea typeface="ヒラギノ角ゴ Pro W3" pitchFamily="-128" charset="-128"/>
                        </a:defRPr>
                      </a:lvl1pPr>
                      <a:lvl2pPr marL="742950" indent="-285750" eaLnBrk="0" hangingPunct="0">
                        <a:spcBef>
                          <a:spcPct val="20000"/>
                        </a:spcBef>
                        <a:defRPr sz="2400">
                          <a:solidFill>
                            <a:schemeClr val="tx1"/>
                          </a:solidFill>
                          <a:latin typeface="Times New Roman" pitchFamily="18" charset="0"/>
                          <a:ea typeface="ヒラギノ角ゴ Pro W3" pitchFamily="-128" charset="-128"/>
                        </a:defRPr>
                      </a:lvl2pPr>
                      <a:lvl3pPr marL="1143000" indent="-228600" eaLnBrk="0" hangingPunct="0">
                        <a:spcBef>
                          <a:spcPct val="20000"/>
                        </a:spcBef>
                        <a:defRPr sz="2000">
                          <a:solidFill>
                            <a:schemeClr val="tx1"/>
                          </a:solidFill>
                          <a:latin typeface="Times New Roman" pitchFamily="18" charset="0"/>
                          <a:ea typeface="ヒラギノ角ゴ Pro W3" pitchFamily="-128" charset="-128"/>
                        </a:defRPr>
                      </a:lvl3pPr>
                      <a:lvl4pPr marL="1600200" indent="-228600" eaLnBrk="0" hangingPunct="0">
                        <a:spcBef>
                          <a:spcPct val="20000"/>
                        </a:spcBef>
                        <a:defRPr>
                          <a:solidFill>
                            <a:schemeClr val="tx1"/>
                          </a:solidFill>
                          <a:latin typeface="Times New Roman" pitchFamily="18" charset="0"/>
                          <a:ea typeface="ヒラギノ角ゴ Pro W3" pitchFamily="-128" charset="-128"/>
                        </a:defRPr>
                      </a:lvl4pPr>
                      <a:lvl5pPr marL="2057400" indent="-228600" eaLnBrk="0" hangingPunct="0">
                        <a:spcBef>
                          <a:spcPct val="20000"/>
                        </a:spcBef>
                        <a:defRPr>
                          <a:solidFill>
                            <a:schemeClr val="tx1"/>
                          </a:solidFill>
                          <a:latin typeface="Times New Roman" pitchFamily="18" charset="0"/>
                          <a:ea typeface="ヒラギノ角ゴ Pro W3" pitchFamily="-128"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128"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1E1873"/>
                          </a:solidFill>
                          <a:effectLst/>
                          <a:latin typeface="+mj-lt"/>
                          <a:ea typeface="ヒラギノ角ゴ Pro W3" pitchFamily="-128" charset="-128"/>
                        </a:rPr>
                        <a:t> </a:t>
                      </a:r>
                    </a:p>
                  </a:txBody>
                  <a:tcPr marL="7677" marR="7677" marT="36000" marB="0" horzOverflow="overflow">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0337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4947-43E1-FE72-A8ED-BF1E73FBF874}"/>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5449A7D1-8A29-C525-AF6D-829CDC1A930B}"/>
              </a:ext>
            </a:extLst>
          </p:cNvPr>
          <p:cNvPicPr>
            <a:picLocks noChangeAspect="1"/>
          </p:cNvPicPr>
          <p:nvPr/>
        </p:nvPicPr>
        <p:blipFill>
          <a:blip r:embed="rId2"/>
          <a:srcRect/>
          <a:stretch/>
        </p:blipFill>
        <p:spPr>
          <a:xfrm>
            <a:off x="0" y="3974"/>
            <a:ext cx="9144000" cy="6858000"/>
          </a:xfrm>
          <a:prstGeom prst="rect">
            <a:avLst/>
          </a:prstGeom>
        </p:spPr>
      </p:pic>
      <p:sp>
        <p:nvSpPr>
          <p:cNvPr id="10" name="Textfeld 3">
            <a:extLst>
              <a:ext uri="{FF2B5EF4-FFF2-40B4-BE49-F238E27FC236}">
                <a16:creationId xmlns:a16="http://schemas.microsoft.com/office/drawing/2014/main" id="{167D18AB-F3C7-285C-A13C-4FA51628A7B2}"/>
              </a:ext>
            </a:extLst>
          </p:cNvPr>
          <p:cNvSpPr txBox="1">
            <a:spLocks noChangeArrowheads="1"/>
          </p:cNvSpPr>
          <p:nvPr/>
        </p:nvSpPr>
        <p:spPr bwMode="auto">
          <a:xfrm>
            <a:off x="611560" y="1608528"/>
            <a:ext cx="7705353" cy="984885"/>
          </a:xfrm>
          <a:prstGeom prst="rect">
            <a:avLst/>
          </a:prstGeom>
          <a:noFill/>
          <a:ln>
            <a:noFill/>
          </a:ln>
        </p:spPr>
        <p:txBody>
          <a:bodyPr wrap="square" lIns="0" tIns="0" rIns="0" bIns="0">
            <a:spAutoFit/>
          </a:bodyPr>
          <a:lstStyle>
            <a:lvl1pPr>
              <a:spcBef>
                <a:spcPct val="2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Times New Roman" panose="02020603050405020304" pitchFamily="18" charset="0"/>
                <a:ea typeface="ヒラギノ角ゴ Pro W3"/>
                <a:cs typeface="ヒラギノ角ゴ Pro W3"/>
              </a:defRPr>
            </a:lvl2pPr>
            <a:lvl3pPr marL="1143000" indent="-228600">
              <a:spcBef>
                <a:spcPct val="20000"/>
              </a:spcBef>
              <a:buChar char="•"/>
              <a:defRPr sz="2400">
                <a:solidFill>
                  <a:schemeClr val="tx1"/>
                </a:solidFill>
                <a:latin typeface="Times New Roman" panose="02020603050405020304" pitchFamily="18" charset="0"/>
                <a:ea typeface="ヒラギノ角ゴ Pro W3"/>
                <a:cs typeface="ヒラギノ角ゴ Pro W3"/>
              </a:defRPr>
            </a:lvl3pPr>
            <a:lvl4pPr marL="16002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4pPr>
            <a:lvl5pPr marL="20574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9pPr>
          </a:lstStyle>
          <a:p>
            <a:pPr eaLnBrk="1" hangingPunct="1">
              <a:spcBef>
                <a:spcPct val="0"/>
              </a:spcBef>
            </a:pPr>
            <a:r>
              <a:rPr lang="de-DE" altLang="de-DE" sz="1600" dirty="0">
                <a:solidFill>
                  <a:srgbClr val="1E1873"/>
                </a:solidFill>
                <a:latin typeface="+mj-lt"/>
              </a:rPr>
              <a:t>Bitte geben Sie hier eine kurze Erläuterung, inwieweit die von Ihnen eingereichte Kampagne den Anforderungen der Kategorie Beste Mediastrategie OOH entspricht. Falls der Platz nicht ausreicht, können Sie gern weitere Folien ergänzen.</a:t>
            </a:r>
          </a:p>
          <a:p>
            <a:pPr eaLnBrk="1" hangingPunct="1">
              <a:spcBef>
                <a:spcPct val="0"/>
              </a:spcBef>
            </a:pPr>
            <a:endParaRPr lang="de-DE" altLang="de-DE" sz="1600" dirty="0">
              <a:solidFill>
                <a:srgbClr val="1E1873"/>
              </a:solidFill>
              <a:latin typeface="+mj-lt"/>
            </a:endParaRPr>
          </a:p>
        </p:txBody>
      </p:sp>
    </p:spTree>
    <p:extLst>
      <p:ext uri="{BB962C8B-B14F-4D97-AF65-F5344CB8AC3E}">
        <p14:creationId xmlns:p14="http://schemas.microsoft.com/office/powerpoint/2010/main" val="354288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F9E0F-0F10-A23D-15F0-41584D7AD44F}"/>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918CBB06-54FF-FB6A-0BEA-473C726DEA07}"/>
              </a:ext>
            </a:extLst>
          </p:cNvPr>
          <p:cNvPicPr>
            <a:picLocks noChangeAspect="1"/>
          </p:cNvPicPr>
          <p:nvPr/>
        </p:nvPicPr>
        <p:blipFill>
          <a:blip r:embed="rId2"/>
          <a:srcRect/>
          <a:stretch/>
        </p:blipFill>
        <p:spPr>
          <a:xfrm>
            <a:off x="0" y="3974"/>
            <a:ext cx="9144000" cy="6858000"/>
          </a:xfrm>
          <a:prstGeom prst="rect">
            <a:avLst/>
          </a:prstGeom>
        </p:spPr>
      </p:pic>
    </p:spTree>
    <p:extLst>
      <p:ext uri="{BB962C8B-B14F-4D97-AF65-F5344CB8AC3E}">
        <p14:creationId xmlns:p14="http://schemas.microsoft.com/office/powerpoint/2010/main" val="3477172485"/>
      </p:ext>
    </p:extLst>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FC299F5101F64CAEC11DD3089C50AD" ma:contentTypeVersion="19" ma:contentTypeDescription="Ein neues Dokument erstellen." ma:contentTypeScope="" ma:versionID="e0a1b71226e7d3a08274d2a52068b88e">
  <xsd:schema xmlns:xsd="http://www.w3.org/2001/XMLSchema" xmlns:xs="http://www.w3.org/2001/XMLSchema" xmlns:p="http://schemas.microsoft.com/office/2006/metadata/properties" xmlns:ns2="e2e422d0-8bd1-435e-b8fa-e3e725e97536" xmlns:ns3="a6accf4b-b7ec-4b3d-a55f-4a1bc731afdb" targetNamespace="http://schemas.microsoft.com/office/2006/metadata/properties" ma:root="true" ma:fieldsID="74e16aee6d6d757702265c8c3967451d" ns2:_="" ns3:_="">
    <xsd:import namespace="e2e422d0-8bd1-435e-b8fa-e3e725e97536"/>
    <xsd:import namespace="a6accf4b-b7ec-4b3d-a55f-4a1bc731af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422d0-8bd1-435e-b8fa-e3e725e97536"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1c2e1f-5713-4d49-9569-875bc32bca5c}" ma:internalName="TaxCatchAll" ma:showField="CatchAllData" ma:web="e2e422d0-8bd1-435e-b8fa-e3e725e975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accf4b-b7ec-4b3d-a55f-4a1bc731af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74bb7bb-3142-42a5-bcf6-7e42ee5ce5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e422d0-8bd1-435e-b8fa-e3e725e97536"/>
    <lcf76f155ced4ddcb4097134ff3c332f xmlns="a6accf4b-b7ec-4b3d-a55f-4a1bc731af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F5E052-8343-4385-A5F1-03ED93176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422d0-8bd1-435e-b8fa-e3e725e97536"/>
    <ds:schemaRef ds:uri="a6accf4b-b7ec-4b3d-a55f-4a1bc731a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D5703-9ECE-E946-AAD4-286AB2B8FDDA}">
  <ds:schemaRefs>
    <ds:schemaRef ds:uri="http://schemas.microsoft.com/sharepoint/v3/contenttype/forms"/>
  </ds:schemaRefs>
</ds:datastoreItem>
</file>

<file path=customXml/itemProps3.xml><?xml version="1.0" encoding="utf-8"?>
<ds:datastoreItem xmlns:ds="http://schemas.openxmlformats.org/officeDocument/2006/customXml" ds:itemID="{2571076D-7817-F746-8BDD-0F9B81C5D542}">
  <ds:schemaRefs>
    <ds:schemaRef ds:uri="http://schemas.microsoft.com/office/2006/metadata/properties"/>
    <ds:schemaRef ds:uri="http://schemas.microsoft.com/office/infopath/2007/PartnerControls"/>
    <ds:schemaRef ds:uri="e2e422d0-8bd1-435e-b8fa-e3e725e97536"/>
    <ds:schemaRef ds:uri="a6accf4b-b7ec-4b3d-a55f-4a1bc731afdb"/>
  </ds:schemaRefs>
</ds:datastoreItem>
</file>

<file path=docProps/app.xml><?xml version="1.0" encoding="utf-8"?>
<Properties xmlns="http://schemas.openxmlformats.org/officeDocument/2006/extended-properties" xmlns:vt="http://schemas.openxmlformats.org/officeDocument/2006/docPropsVTypes">
  <TotalTime>0</TotalTime>
  <Words>136</Words>
  <Application>Microsoft Macintosh PowerPoint</Application>
  <PresentationFormat>Bildschirmpräsentation (4:3)</PresentationFormat>
  <Paragraphs>31</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FAW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PlakaDiva 2024 - Anmeldeformular</dc:title>
  <dc:creator>User</dc:creator>
  <cp:lastModifiedBy>Rüdiger Hettich</cp:lastModifiedBy>
  <cp:revision>129</cp:revision>
  <cp:lastPrinted>2014-10-28T08:27:49Z</cp:lastPrinted>
  <dcterms:created xsi:type="dcterms:W3CDTF">2004-09-29T15:02:06Z</dcterms:created>
  <dcterms:modified xsi:type="dcterms:W3CDTF">2025-10-27T11:41:25Z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ies>
</file>