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9" r:id="rId5"/>
    <p:sldId id="287" r:id="rId6"/>
    <p:sldId id="290" r:id="rId7"/>
    <p:sldId id="292" r:id="rId8"/>
    <p:sldId id="291" r:id="rId9"/>
    <p:sldId id="293" r:id="rId10"/>
    <p:sldId id="294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726"/>
  </p:normalViewPr>
  <p:slideViewPr>
    <p:cSldViewPr>
      <p:cViewPr varScale="1">
        <p:scale>
          <a:sx n="116" d="100"/>
          <a:sy n="116" d="100"/>
        </p:scale>
        <p:origin x="2152" y="176"/>
      </p:cViewPr>
      <p:guideLst>
        <p:guide orient="horz" pos="3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0D15D33-F7FF-99DE-30B0-BC4798E08D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8F116E6-554D-282E-C923-428C997449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4ACECC0-0B1D-2F48-0064-738C6579521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8B35C83-ABC1-B05C-1910-58DCD7322E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3AF6905-F2A4-4B48-8D3C-A8126E8FE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7EA40E-10AA-A61C-E839-53B89D8CC0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69DA268-5277-4DEE-9556-96183E6E46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5E40A87-0106-B56B-4148-865CFFCBA7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4840E8E-618A-3A91-09A7-B961F36EC4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0201DE4-E58B-3A53-1D40-1EDBEB0E0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954ECF7-0AF6-0A9B-7C48-D9A5BAE09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9CA1D6B6-3089-FC41-9E92-0475F400DF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1D6B6-3089-FC41-9E92-0475F400DF58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65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1C4FB-9591-A55D-4AD9-1F923A508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AE0BA2-D3BC-F4A8-89CE-10B55A183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E71DE-25CF-3AF1-922D-00D89445D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1062-A187-B94F-B62F-EBB7893A71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77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156B1F-D466-2410-DF4A-0A1B75A27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sp>
        <p:nvSpPr>
          <p:cNvPr id="6" name="Textfeld 3">
            <a:extLst>
              <a:ext uri="{FF2B5EF4-FFF2-40B4-BE49-F238E27FC236}">
                <a16:creationId xmlns:a16="http://schemas.microsoft.com/office/drawing/2014/main" id="{3982ED88-21BB-ECEA-93BF-99A7562EB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560" y="1608528"/>
            <a:ext cx="770535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An dieser Stelle </a:t>
            </a:r>
            <a:r>
              <a:rPr lang="de-DE" altLang="de-DE" sz="1600" b="1" dirty="0">
                <a:solidFill>
                  <a:srgbClr val="1E1873"/>
                </a:solidFill>
                <a:latin typeface="+mj-lt"/>
              </a:rPr>
              <a:t>können</a:t>
            </a: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 Sie ergänzende Angaben machen, die aus Ihrer Sicht zum Verständnis der Kampagne wichtig sind (saisonale Bezüge, besonderer Anlass </a:t>
            </a:r>
            <a:r>
              <a:rPr lang="de-DE" altLang="de-DE" sz="1600" dirty="0" err="1">
                <a:solidFill>
                  <a:srgbClr val="1E1873"/>
                </a:solidFill>
                <a:latin typeface="+mj-lt"/>
              </a:rPr>
              <a:t>etc</a:t>
            </a: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).</a:t>
            </a:r>
          </a:p>
          <a:p>
            <a:pPr eaLnBrk="1" hangingPunct="1">
              <a:spcBef>
                <a:spcPct val="0"/>
              </a:spcBef>
            </a:pPr>
            <a:endParaRPr lang="de-DE" altLang="de-DE" sz="1600" dirty="0">
              <a:solidFill>
                <a:srgbClr val="1E18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40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4F8957-2E71-5CF7-8C98-69C21097D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4E5349-ADE5-8D33-006C-6889B5B0C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D6684E-65B4-9BC1-F46F-52A2573D0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779EF4-126E-6D84-1574-C0FFB9909E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BC65D2-4649-10F7-4217-3AF6945E3C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8F3805AF-7E00-6A4C-8FCC-655A0D465B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9DF4-0065-21C0-4F65-D57C463B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7B6439-4C01-CCEE-84DC-32F1FC41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2F87C-1B19-C540-C249-19368226D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9E3AB7-8556-9379-1F29-7A814CC3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86D2F-52B0-FBDF-DE1D-E9A044C53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97C48D-D3E2-CF8D-72DD-1F45B02E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B9629-D466-C818-CC21-340E0227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460428-E97A-E2C0-EDA7-823A79AF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8A064-0EBF-F0B5-D76D-0A37F9A4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06CCDEF-31D2-23AA-584C-A470DDF5F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67C3E6C-4682-9D3C-17B8-9AED1CBC2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52631"/>
              </p:ext>
            </p:extLst>
          </p:nvPr>
        </p:nvGraphicFramePr>
        <p:xfrm>
          <a:off x="467544" y="1385888"/>
          <a:ext cx="8280920" cy="5029200"/>
        </p:xfrm>
        <a:graphic>
          <a:graphicData uri="http://schemas.openxmlformats.org/drawingml/2006/table">
            <a:tbl>
              <a:tblPr/>
              <a:tblGrid>
                <a:gridCol w="313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Titel des Motivs / der Kampagne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Ort und Zeit der Veröffentlichung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genutzte OOH-Medien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Einsender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Adresse (Straße, PLZ, Ort)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Ansprechpartner (Name, Telefon)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Kreativagentur/Werbeagentur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Kontakt (Vorname, Nachname, Funktion)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Mediaagentur (optional)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Kontakt (Vorname, Nachname, Funktion)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Auftraggeber/Kunde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Adresse (Straße, PLZ, Ort)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Marketingleitung (Vorname, Nachname)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Werbeleitung (Vorname, Nachname)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weitere Angaben, z. B. Produktion (optional)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7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14947-43E1-FE72-A8ED-BF1E73FBF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449A7D1-8A29-C525-AF6D-829CDC1A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sp>
        <p:nvSpPr>
          <p:cNvPr id="10" name="Textfeld 3">
            <a:extLst>
              <a:ext uri="{FF2B5EF4-FFF2-40B4-BE49-F238E27FC236}">
                <a16:creationId xmlns:a16="http://schemas.microsoft.com/office/drawing/2014/main" id="{167D18AB-F3C7-285C-A13C-4FA51628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08528"/>
            <a:ext cx="770535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An dieser Stelle </a:t>
            </a:r>
            <a:r>
              <a:rPr lang="de-DE" altLang="de-DE" sz="1600" b="1" dirty="0">
                <a:solidFill>
                  <a:srgbClr val="1E1873"/>
                </a:solidFill>
                <a:latin typeface="+mj-lt"/>
              </a:rPr>
              <a:t>können</a:t>
            </a: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 Sie ergänzende Angaben machen, die aus Ihrer Sicht zum Verständnis der Kampagne wichtig sind (saisonale Bezüge, besonderer Anlass </a:t>
            </a:r>
            <a:r>
              <a:rPr lang="de-DE" altLang="de-DE" sz="1600" dirty="0" err="1">
                <a:solidFill>
                  <a:srgbClr val="1E1873"/>
                </a:solidFill>
                <a:latin typeface="+mj-lt"/>
              </a:rPr>
              <a:t>etc</a:t>
            </a: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).</a:t>
            </a:r>
          </a:p>
          <a:p>
            <a:pPr eaLnBrk="1" hangingPunct="1">
              <a:spcBef>
                <a:spcPct val="0"/>
              </a:spcBef>
            </a:pPr>
            <a:endParaRPr lang="de-DE" altLang="de-DE" sz="1600" dirty="0">
              <a:solidFill>
                <a:srgbClr val="1E18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288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F9E0F-0F10-A23D-15F0-41584D7A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8CBB06-54FF-FB6A-0BEA-473C726D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248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e422d0-8bd1-435e-b8fa-e3e725e97536"/>
    <lcf76f155ced4ddcb4097134ff3c332f xmlns="a6accf4b-b7ec-4b3d-a55f-4a1bc731afd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FC299F5101F64CAEC11DD3089C50AD" ma:contentTypeVersion="19" ma:contentTypeDescription="Ein neues Dokument erstellen." ma:contentTypeScope="" ma:versionID="e0a1b71226e7d3a08274d2a52068b88e">
  <xsd:schema xmlns:xsd="http://www.w3.org/2001/XMLSchema" xmlns:xs="http://www.w3.org/2001/XMLSchema" xmlns:p="http://schemas.microsoft.com/office/2006/metadata/properties" xmlns:ns2="e2e422d0-8bd1-435e-b8fa-e3e725e97536" xmlns:ns3="a6accf4b-b7ec-4b3d-a55f-4a1bc731afdb" targetNamespace="http://schemas.microsoft.com/office/2006/metadata/properties" ma:root="true" ma:fieldsID="74e16aee6d6d757702265c8c3967451d" ns2:_="" ns3:_="">
    <xsd:import namespace="e2e422d0-8bd1-435e-b8fa-e3e725e97536"/>
    <xsd:import namespace="a6accf4b-b7ec-4b3d-a55f-4a1bc731af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422d0-8bd1-435e-b8fa-e3e725e975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1c2e1f-5713-4d49-9569-875bc32bca5c}" ma:internalName="TaxCatchAll" ma:showField="CatchAllData" ma:web="e2e422d0-8bd1-435e-b8fa-e3e725e975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ccf4b-b7ec-4b3d-a55f-4a1bc731a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74bb7bb-3142-42a5-bcf6-7e42ee5ce5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1076D-7817-F746-8BDD-0F9B81C5D542}">
  <ds:schemaRefs>
    <ds:schemaRef ds:uri="http://schemas.microsoft.com/office/2006/metadata/properties"/>
    <ds:schemaRef ds:uri="http://schemas.microsoft.com/office/infopath/2007/PartnerControls"/>
    <ds:schemaRef ds:uri="e2e422d0-8bd1-435e-b8fa-e3e725e97536"/>
    <ds:schemaRef ds:uri="a6accf4b-b7ec-4b3d-a55f-4a1bc731afdb"/>
  </ds:schemaRefs>
</ds:datastoreItem>
</file>

<file path=customXml/itemProps2.xml><?xml version="1.0" encoding="utf-8"?>
<ds:datastoreItem xmlns:ds="http://schemas.openxmlformats.org/officeDocument/2006/customXml" ds:itemID="{737D5703-9ECE-E946-AAD4-286AB2B8FD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5E052-8343-4385-A5F1-03ED93176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e422d0-8bd1-435e-b8fa-e3e725e97536"/>
    <ds:schemaRef ds:uri="a6accf4b-b7ec-4b3d-a55f-4a1bc731a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Macintosh PowerPoint</Application>
  <PresentationFormat>Bildschirmpräsentation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FAW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PlakaDiva 2024 - Anmeldeformular</dc:title>
  <dc:creator>User</dc:creator>
  <cp:lastModifiedBy>Rüdiger Hettich</cp:lastModifiedBy>
  <cp:revision>128</cp:revision>
  <cp:lastPrinted>2014-10-28T08:27:49Z</cp:lastPrinted>
  <dcterms:created xsi:type="dcterms:W3CDTF">2004-09-29T15:02:06Z</dcterms:created>
  <dcterms:modified xsi:type="dcterms:W3CDTF">2025-10-24T15:08:18Z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</Properties>
</file>